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7"/>
  </p:notesMasterIdLst>
  <p:sldIdLst>
    <p:sldId id="256" r:id="rId5"/>
    <p:sldId id="257" r:id="rId6"/>
  </p:sldIdLst>
  <p:sldSz cx="9144000" cy="6858000" type="screen4x3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A20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77" y="45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5B282E-5BFE-4019-8F60-EE5D9367CA72}" type="datetimeFigureOut">
              <a:rPr lang="fr-FR" smtClean="0"/>
              <a:t>08/04/2019</a:t>
            </a:fld>
            <a:endParaRPr lang="fr-FR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 dirty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E61C30-20D9-4168-9605-7BE7B8F5D2A7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958256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03C7C-9253-4D1C-8423-AAC99747F1F6}" type="datetime1">
              <a:rPr lang="fr-FR" smtClean="0"/>
              <a:t>08/04/2019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CREFOP Commission 5 –  07 02 2017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30EDA-545C-48DC-A9E1-01772893BE22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769478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6A2A8-37F9-41DF-B7C4-BA691A0E47B4}" type="datetime1">
              <a:rPr lang="fr-FR" smtClean="0"/>
              <a:t>08/04/2019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CREFOP Commission 5 –  07 02 2017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30EDA-545C-48DC-A9E1-01772893BE22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052529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F0589-B3C5-45E8-80E6-764FE7A1358F}" type="datetime1">
              <a:rPr lang="fr-FR" smtClean="0"/>
              <a:t>08/04/2019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CREFOP Commission 5 –  07 02 2017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30EDA-545C-48DC-A9E1-01772893BE22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001148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F7AB9-B501-4F4E-8FE0-48961FBF9F1A}" type="datetime1">
              <a:rPr lang="fr-FR" smtClean="0"/>
              <a:t>08/04/2019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CREFOP Commission 5 –  07 02 2017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30EDA-545C-48DC-A9E1-01772893BE22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075875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9F3AB-174A-4269-9CA8-F96E34BC83F6}" type="datetime1">
              <a:rPr lang="fr-FR" smtClean="0"/>
              <a:t>08/04/2019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CREFOP Commission 5 –  07 02 2017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30EDA-545C-48DC-A9E1-01772893BE22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664001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4F88F-681E-42A6-8401-B638EF0083FB}" type="datetime1">
              <a:rPr lang="fr-FR" smtClean="0"/>
              <a:t>08/04/2019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CREFOP Commission 5 –  07 02 2017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30EDA-545C-48DC-A9E1-01772893BE22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349707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36D8B-925D-4825-9779-F06E9957E157}" type="datetime1">
              <a:rPr lang="fr-FR" smtClean="0"/>
              <a:t>08/04/2019</a:t>
            </a:fld>
            <a:endParaRPr lang="fr-FR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CREFOP Commission 5 –  07 02 2017</a:t>
            </a:r>
            <a:endParaRPr lang="fr-FR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30EDA-545C-48DC-A9E1-01772893BE22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00078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DC940-04BA-44EA-99AD-C2380845157F}" type="datetime1">
              <a:rPr lang="fr-FR" smtClean="0"/>
              <a:t>08/04/2019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CREFOP Commission 5 –  07 02 2017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30EDA-545C-48DC-A9E1-01772893BE22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856215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2B165-93F2-4377-8DE1-9500E9145373}" type="datetime1">
              <a:rPr lang="fr-FR" smtClean="0"/>
              <a:t>08/04/2019</a:t>
            </a:fld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CREFOP Commission 5 –  07 02 2017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30EDA-545C-48DC-A9E1-01772893BE22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601420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C4DB3-7834-41C0-B80A-FE364F269B5C}" type="datetime1">
              <a:rPr lang="fr-FR" smtClean="0"/>
              <a:t>08/04/2019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CREFOP Commission 5 –  07 02 2017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30EDA-545C-48DC-A9E1-01772893BE22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793612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4DD8B-14C7-4399-A771-5443CEE30EC5}" type="datetime1">
              <a:rPr lang="fr-FR" smtClean="0"/>
              <a:t>08/04/2019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CREFOP Commission 5 –  07 02 2017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30EDA-545C-48DC-A9E1-01772893BE22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600957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620DAA-4E22-4568-B736-E3053CBDF370}" type="datetime1">
              <a:rPr lang="fr-FR" smtClean="0"/>
              <a:t>08/04/2019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dirty="0" smtClean="0"/>
              <a:t>CREFOP Commission 5 –  07 02 2017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930EDA-545C-48DC-A9E1-01772893BE22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73498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3568" y="332656"/>
            <a:ext cx="7772400" cy="936104"/>
          </a:xfrm>
        </p:spPr>
        <p:txBody>
          <a:bodyPr>
            <a:normAutofit/>
          </a:bodyPr>
          <a:lstStyle/>
          <a:p>
            <a:r>
              <a:rPr lang="fr-FR" sz="2400" b="1" dirty="0" smtClean="0">
                <a:solidFill>
                  <a:srgbClr val="1A2092"/>
                </a:solidFill>
              </a:rPr>
              <a:t>Commission Territoires - CREFOP NORMANDIE</a:t>
            </a:r>
            <a:endParaRPr lang="fr-FR" sz="2400" b="1" dirty="0">
              <a:solidFill>
                <a:srgbClr val="1A2092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506920" y="1412776"/>
            <a:ext cx="8025520" cy="4608512"/>
          </a:xfrm>
        </p:spPr>
        <p:txBody>
          <a:bodyPr>
            <a:normAutofit fontScale="92500" lnSpcReduction="20000"/>
          </a:bodyPr>
          <a:lstStyle/>
          <a:p>
            <a:r>
              <a:rPr lang="fr-FR" sz="2400" b="1" dirty="0" smtClean="0">
                <a:solidFill>
                  <a:srgbClr val="1A2092"/>
                </a:solidFill>
              </a:rPr>
              <a:t>Bilan Feuille de route 2018-2019</a:t>
            </a:r>
          </a:p>
          <a:p>
            <a:endParaRPr lang="fr-FR" dirty="0">
              <a:solidFill>
                <a:srgbClr val="1A2092"/>
              </a:solidFill>
            </a:endParaRPr>
          </a:p>
          <a:p>
            <a:pPr algn="l"/>
            <a:r>
              <a:rPr lang="fr-FR" sz="2100" b="1" dirty="0" smtClean="0">
                <a:solidFill>
                  <a:srgbClr val="1A2092"/>
                </a:solidFill>
              </a:rPr>
              <a:t>4 réunions</a:t>
            </a:r>
          </a:p>
          <a:p>
            <a:pPr algn="l"/>
            <a:r>
              <a:rPr lang="fr-FR" sz="2100" b="1" dirty="0" smtClean="0">
                <a:solidFill>
                  <a:srgbClr val="1A2092"/>
                </a:solidFill>
              </a:rPr>
              <a:t>Une nouvelle dynamique retrouvée avec l’animation territoriale</a:t>
            </a:r>
          </a:p>
          <a:p>
            <a:endParaRPr lang="fr-FR" sz="2100" dirty="0">
              <a:solidFill>
                <a:srgbClr val="1A2092"/>
              </a:solidFill>
            </a:endParaRPr>
          </a:p>
          <a:p>
            <a:pPr algn="l"/>
            <a:r>
              <a:rPr lang="fr-FR" sz="2100" b="1" dirty="0" smtClean="0">
                <a:solidFill>
                  <a:srgbClr val="1A2092"/>
                </a:solidFill>
              </a:rPr>
              <a:t>1.Elaboration de la SCEOFP  </a:t>
            </a:r>
            <a:r>
              <a:rPr lang="fr-FR" sz="2100" dirty="0" smtClean="0">
                <a:solidFill>
                  <a:srgbClr val="1A2092"/>
                </a:solidFill>
              </a:rPr>
              <a:t>(1er </a:t>
            </a:r>
            <a:r>
              <a:rPr lang="fr-FR" sz="2100" dirty="0">
                <a:solidFill>
                  <a:srgbClr val="1A2092"/>
                </a:solidFill>
              </a:rPr>
              <a:t>semestre </a:t>
            </a:r>
            <a:r>
              <a:rPr lang="fr-FR" sz="2100" dirty="0" smtClean="0">
                <a:solidFill>
                  <a:srgbClr val="1A2092"/>
                </a:solidFill>
              </a:rPr>
              <a:t>2018 ) :  Devenu sans objet</a:t>
            </a:r>
            <a:endParaRPr lang="fr-FR" sz="2100" dirty="0">
              <a:solidFill>
                <a:srgbClr val="1A2092"/>
              </a:solidFill>
            </a:endParaRPr>
          </a:p>
          <a:p>
            <a:pPr algn="l"/>
            <a:endParaRPr lang="fr-FR" sz="2100" dirty="0">
              <a:solidFill>
                <a:srgbClr val="1A2092"/>
              </a:solidFill>
            </a:endParaRPr>
          </a:p>
          <a:p>
            <a:pPr algn="l"/>
            <a:r>
              <a:rPr lang="fr-FR" sz="2100" b="1" dirty="0" smtClean="0">
                <a:solidFill>
                  <a:srgbClr val="1A2092"/>
                </a:solidFill>
              </a:rPr>
              <a:t>2. Amélioration de l’articulation et de l’adéquation entre les </a:t>
            </a:r>
            <a:r>
              <a:rPr lang="fr-FR" sz="2100" b="1" dirty="0">
                <a:solidFill>
                  <a:srgbClr val="1A2092"/>
                </a:solidFill>
              </a:rPr>
              <a:t>besoins </a:t>
            </a:r>
            <a:r>
              <a:rPr lang="fr-FR" sz="2100" b="1" dirty="0" smtClean="0">
                <a:solidFill>
                  <a:srgbClr val="1A2092"/>
                </a:solidFill>
              </a:rPr>
              <a:t> </a:t>
            </a:r>
            <a:r>
              <a:rPr lang="fr-FR" sz="2100" dirty="0" smtClean="0">
                <a:solidFill>
                  <a:srgbClr val="1A2092"/>
                </a:solidFill>
              </a:rPr>
              <a:t>(entreprises , territoires, publics) et la formation  (offre, qualité) en lien avec le PIC et le Pacte Régional</a:t>
            </a:r>
          </a:p>
          <a:p>
            <a:pPr algn="l"/>
            <a:endParaRPr lang="fr-FR" sz="2100" dirty="0" smtClean="0">
              <a:solidFill>
                <a:srgbClr val="1A2092"/>
              </a:solidFill>
            </a:endParaRPr>
          </a:p>
          <a:p>
            <a:pPr algn="l"/>
            <a:r>
              <a:rPr lang="fr-FR" sz="2100" dirty="0" smtClean="0">
                <a:solidFill>
                  <a:srgbClr val="1A2092"/>
                </a:solidFill>
              </a:rPr>
              <a:t>Thématiques traitées désormais par l’équipe projet PIC et la commission </a:t>
            </a:r>
            <a:r>
              <a:rPr lang="fr-FR" sz="2100" dirty="0" err="1" smtClean="0">
                <a:solidFill>
                  <a:srgbClr val="1A2092"/>
                </a:solidFill>
              </a:rPr>
              <a:t>ad’hoc</a:t>
            </a:r>
            <a:r>
              <a:rPr lang="fr-FR" sz="2100" dirty="0" smtClean="0">
                <a:solidFill>
                  <a:srgbClr val="1A2092"/>
                </a:solidFill>
              </a:rPr>
              <a:t> du Pacte Régional d’Investissement dans las Compétences </a:t>
            </a:r>
          </a:p>
          <a:p>
            <a:pPr algn="l"/>
            <a:r>
              <a:rPr lang="fr-FR" sz="2100" dirty="0" smtClean="0">
                <a:solidFill>
                  <a:srgbClr val="1A2092"/>
                </a:solidFill>
              </a:rPr>
              <a:t>Contributions apportées par la commission N°3 </a:t>
            </a:r>
          </a:p>
          <a:p>
            <a:pPr algn="l"/>
            <a:r>
              <a:rPr lang="fr-FR" sz="2100" dirty="0" smtClean="0">
                <a:solidFill>
                  <a:srgbClr val="1A2092"/>
                </a:solidFill>
              </a:rPr>
              <a:t>Rôle important attendu de l’animation territoriale  </a:t>
            </a:r>
            <a:endParaRPr lang="fr-FR" sz="2100" dirty="0">
              <a:solidFill>
                <a:srgbClr val="1A2092"/>
              </a:solidFill>
            </a:endParaRPr>
          </a:p>
          <a:p>
            <a:pPr algn="l"/>
            <a:endParaRPr lang="fr-FR" sz="2300" dirty="0">
              <a:solidFill>
                <a:srgbClr val="1A2092"/>
              </a:solidFill>
            </a:endParaRPr>
          </a:p>
          <a:p>
            <a:pPr algn="l"/>
            <a:endParaRPr lang="fr-FR" sz="1800" dirty="0">
              <a:solidFill>
                <a:srgbClr val="1A2092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920" y="6101974"/>
            <a:ext cx="792088" cy="4728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6119724"/>
            <a:ext cx="720080" cy="4695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2771800" y="6392287"/>
            <a:ext cx="3168352" cy="365125"/>
          </a:xfrm>
        </p:spPr>
        <p:txBody>
          <a:bodyPr/>
          <a:lstStyle/>
          <a:p>
            <a:r>
              <a:rPr lang="fr-FR" smtClean="0"/>
              <a:t>CREFOP  –  08 04 2018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30EDA-545C-48DC-A9E1-01772893BE22}" type="slidenum">
              <a:rPr lang="fr-FR" smtClean="0"/>
              <a:t>1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512580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55576" y="116632"/>
            <a:ext cx="7772400" cy="1224136"/>
          </a:xfrm>
        </p:spPr>
        <p:txBody>
          <a:bodyPr>
            <a:normAutofit/>
          </a:bodyPr>
          <a:lstStyle/>
          <a:p>
            <a:r>
              <a:rPr lang="fr-FR" sz="2400" b="1" dirty="0" smtClean="0">
                <a:solidFill>
                  <a:srgbClr val="1A2092"/>
                </a:solidFill>
              </a:rPr>
              <a:t>Commission Territoires - CREFOP NORMANDIE</a:t>
            </a:r>
            <a:endParaRPr lang="fr-FR" sz="2400" b="1" dirty="0">
              <a:solidFill>
                <a:srgbClr val="1A2092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395536" y="1268760"/>
            <a:ext cx="8025520" cy="4680520"/>
          </a:xfrm>
        </p:spPr>
        <p:txBody>
          <a:bodyPr>
            <a:normAutofit/>
          </a:bodyPr>
          <a:lstStyle/>
          <a:p>
            <a:r>
              <a:rPr lang="fr-FR" sz="2000" b="1" dirty="0" smtClean="0">
                <a:solidFill>
                  <a:srgbClr val="1A2092"/>
                </a:solidFill>
              </a:rPr>
              <a:t>Bilan Feuille de route 2018-2019</a:t>
            </a:r>
          </a:p>
          <a:p>
            <a:endParaRPr lang="fr-FR" sz="2000" b="1" dirty="0" smtClean="0">
              <a:solidFill>
                <a:srgbClr val="1A2092"/>
              </a:solidFill>
            </a:endParaRPr>
          </a:p>
          <a:p>
            <a:pPr lvl="0" algn="l"/>
            <a:r>
              <a:rPr lang="fr-FR" sz="1600" b="1" dirty="0">
                <a:solidFill>
                  <a:srgbClr val="1A2092"/>
                </a:solidFill>
              </a:rPr>
              <a:t>3. </a:t>
            </a:r>
            <a:r>
              <a:rPr lang="fr-FR" sz="1800" b="1" dirty="0" smtClean="0">
                <a:solidFill>
                  <a:srgbClr val="1A2092"/>
                </a:solidFill>
              </a:rPr>
              <a:t>Animation Territoriale </a:t>
            </a:r>
          </a:p>
          <a:p>
            <a:pPr lvl="0" algn="just"/>
            <a:r>
              <a:rPr lang="fr-FR" sz="1600" dirty="0" smtClean="0">
                <a:solidFill>
                  <a:srgbClr val="1A2092"/>
                </a:solidFill>
              </a:rPr>
              <a:t>Signature de la charte « Animation Territoriale Emploi/Formation » le 13 novembre 2018</a:t>
            </a:r>
          </a:p>
          <a:p>
            <a:pPr marL="285750" lvl="0" indent="-285750" algn="just">
              <a:buFontTx/>
              <a:buChar char="-"/>
            </a:pPr>
            <a:r>
              <a:rPr lang="fr-FR" sz="1600" dirty="0" smtClean="0">
                <a:solidFill>
                  <a:srgbClr val="1A2092"/>
                </a:solidFill>
              </a:rPr>
              <a:t>Désignation des représentants des partenaires sociaux dans les CATEF (CFDT, CGT, MEDEF, CP PME, CFTC)</a:t>
            </a:r>
          </a:p>
          <a:p>
            <a:pPr marL="285750" lvl="0" indent="-285750" algn="just">
              <a:buFontTx/>
              <a:buChar char="-"/>
            </a:pPr>
            <a:r>
              <a:rPr lang="fr-FR" sz="1600" dirty="0" smtClean="0">
                <a:solidFill>
                  <a:srgbClr val="1A2092"/>
                </a:solidFill>
              </a:rPr>
              <a:t>Information régulières sur les besoins identifiés sur les territoires et les réponses apportées par le Pacte Régional et/ou autres dispositifs </a:t>
            </a:r>
          </a:p>
          <a:p>
            <a:pPr marL="285750" lvl="0" indent="-285750" algn="just">
              <a:buFontTx/>
              <a:buChar char="-"/>
            </a:pPr>
            <a:r>
              <a:rPr lang="fr-FR" sz="1600" dirty="0" smtClean="0">
                <a:solidFill>
                  <a:srgbClr val="1A2092"/>
                </a:solidFill>
              </a:rPr>
              <a:t>Mise en œuvre d’un programme de professionnalisation des acteurs par le CARIF OREF (avant juin)</a:t>
            </a:r>
          </a:p>
          <a:p>
            <a:pPr marL="285750" lvl="0" indent="-285750" algn="just">
              <a:buFontTx/>
              <a:buChar char="-"/>
            </a:pPr>
            <a:r>
              <a:rPr lang="fr-FR" sz="1600" smtClean="0">
                <a:solidFill>
                  <a:srgbClr val="1A2092"/>
                </a:solidFill>
              </a:rPr>
              <a:t>Courrier </a:t>
            </a:r>
            <a:r>
              <a:rPr lang="fr-FR" sz="1600" dirty="0" smtClean="0">
                <a:solidFill>
                  <a:srgbClr val="1A2092"/>
                </a:solidFill>
              </a:rPr>
              <a:t>conjoint </a:t>
            </a:r>
            <a:r>
              <a:rPr lang="fr-FR" sz="1600" dirty="0" err="1" smtClean="0">
                <a:solidFill>
                  <a:srgbClr val="1A2092"/>
                </a:solidFill>
              </a:rPr>
              <a:t>Direccte</a:t>
            </a:r>
            <a:r>
              <a:rPr lang="fr-FR" sz="1600" dirty="0" smtClean="0">
                <a:solidFill>
                  <a:srgbClr val="1A2092"/>
                </a:solidFill>
              </a:rPr>
              <a:t>/CR à destination des employeurs des représentants syndicaux CATEF</a:t>
            </a:r>
          </a:p>
          <a:p>
            <a:pPr marL="285750" lvl="0" indent="-285750" algn="l">
              <a:buFontTx/>
              <a:buChar char="-"/>
            </a:pPr>
            <a:endParaRPr lang="fr-FR" sz="1800" dirty="0">
              <a:solidFill>
                <a:srgbClr val="1A2092"/>
              </a:solidFill>
            </a:endParaRPr>
          </a:p>
          <a:p>
            <a:pPr marL="342900" indent="-342900" algn="just">
              <a:buAutoNum type="arabicPeriod" startAt="4"/>
            </a:pPr>
            <a:r>
              <a:rPr lang="fr-FR" sz="1800" b="1" dirty="0" smtClean="0">
                <a:solidFill>
                  <a:srgbClr val="1A2092"/>
                </a:solidFill>
              </a:rPr>
              <a:t>Informations régulières sur le déploiement des politiques publiques « Emploi/Formation » </a:t>
            </a:r>
            <a:endParaRPr lang="fr-FR" sz="1800" b="1" dirty="0">
              <a:solidFill>
                <a:srgbClr val="1A2092"/>
              </a:solidFill>
            </a:endParaRPr>
          </a:p>
          <a:p>
            <a:endParaRPr lang="fr-FR" sz="1800" dirty="0" smtClean="0">
              <a:solidFill>
                <a:srgbClr val="1A2092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920" y="6101974"/>
            <a:ext cx="792088" cy="4728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6119724"/>
            <a:ext cx="720080" cy="4695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2771800" y="6392287"/>
            <a:ext cx="3168352" cy="365125"/>
          </a:xfrm>
        </p:spPr>
        <p:txBody>
          <a:bodyPr/>
          <a:lstStyle/>
          <a:p>
            <a:r>
              <a:rPr lang="fr-FR" smtClean="0"/>
              <a:t>CREFOP  –  08 04 2018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30EDA-545C-48DC-A9E1-01772893BE22}" type="slidenum">
              <a:rPr lang="fr-FR" smtClean="0"/>
              <a:t>2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7404323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D23BA10796C1042915DC7FF1556C8E1" ma:contentTypeVersion="9" ma:contentTypeDescription="Crée un document." ma:contentTypeScope="" ma:versionID="ce77d5c12d33a7289ced92f576b6a94a">
  <xsd:schema xmlns:xsd="http://www.w3.org/2001/XMLSchema" xmlns:xs="http://www.w3.org/2001/XMLSchema" xmlns:p="http://schemas.microsoft.com/office/2006/metadata/properties" xmlns:ns3="6c60380e-7be6-440c-a108-a24148999ffb" xmlns:ns4="c48782ac-6f58-402d-94ce-070a33930b5d" targetNamespace="http://schemas.microsoft.com/office/2006/metadata/properties" ma:root="true" ma:fieldsID="60ff9b3b96a651e5178782713fb02e9c" ns3:_="" ns4:_="">
    <xsd:import namespace="6c60380e-7be6-440c-a108-a24148999ffb"/>
    <xsd:import namespace="c48782ac-6f58-402d-94ce-070a33930b5d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EventHashCode" minOccurs="0"/>
                <xsd:element ref="ns3:MediaServiceGenerationTime" minOccurs="0"/>
                <xsd:element ref="ns3:MediaServiceOCR" minOccurs="0"/>
                <xsd:element ref="ns4:SharedWithUsers" minOccurs="0"/>
                <xsd:element ref="ns4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c60380e-7be6-440c-a108-a24148999ff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9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1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2" nillable="true" ma:displayName="MediaServiceAutoTags" ma:description="" ma:internalName="MediaServiceAutoTags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48782ac-6f58-402d-94ce-070a33930b5d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 ma:index="8" ma:displayName="Mots clé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32E9C1E-5BF7-431A-97D9-99F2976E856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c60380e-7be6-440c-a108-a24148999ffb"/>
    <ds:schemaRef ds:uri="c48782ac-6f58-402d-94ce-070a33930b5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9DA33FD-72CD-43B7-8DD3-B1E34F270CC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71E8321-0238-4497-9C4E-3759109E4E42}">
  <ds:schemaRefs>
    <ds:schemaRef ds:uri="http://purl.org/dc/terms/"/>
    <ds:schemaRef ds:uri="http://schemas.microsoft.com/office/infopath/2007/PartnerControls"/>
    <ds:schemaRef ds:uri="6c60380e-7be6-440c-a108-a24148999ffb"/>
    <ds:schemaRef ds:uri="http://schemas.microsoft.com/office/2006/documentManagement/types"/>
    <ds:schemaRef ds:uri="http://purl.org/dc/elements/1.1/"/>
    <ds:schemaRef ds:uri="http://purl.org/dc/dcmitype/"/>
    <ds:schemaRef ds:uri="http://schemas.openxmlformats.org/package/2006/metadata/core-properties"/>
    <ds:schemaRef ds:uri="c48782ac-6f58-402d-94ce-070a33930b5d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1200</TotalTime>
  <Words>128</Words>
  <Application>Microsoft Office PowerPoint</Application>
  <PresentationFormat>Affichage à l'écran (4:3)</PresentationFormat>
  <Paragraphs>28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5" baseType="lpstr">
      <vt:lpstr>Arial</vt:lpstr>
      <vt:lpstr>Calibri</vt:lpstr>
      <vt:lpstr>Thème Office</vt:lpstr>
      <vt:lpstr>Commission Territoires - CREFOP NORMANDIE</vt:lpstr>
      <vt:lpstr>Commission Territoires - CREFOP NORMANDIE</vt:lpstr>
    </vt:vector>
  </TitlesOfParts>
  <Company>Ministères Chargés des Affaires Sociales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Commission économie et emploi du CREFOP NORMANDIE</dc:title>
  <dc:creator>BOUCHER Martine (DR-HNORM)</dc:creator>
  <cp:lastModifiedBy>Cécile Guillaume</cp:lastModifiedBy>
  <cp:revision>95</cp:revision>
  <cp:lastPrinted>2016-12-12T18:11:36Z</cp:lastPrinted>
  <dcterms:created xsi:type="dcterms:W3CDTF">2016-12-08T14:26:49Z</dcterms:created>
  <dcterms:modified xsi:type="dcterms:W3CDTF">2019-04-08T07:42:16Z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0x0101007D23BA10796C1042915DC7FF1556C8E1</vt:lpwstr>
  </property>
</Properties>
</file>